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693400" cy="7562850"/>
  <p:notesSz cx="10693400" cy="75628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5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5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5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693400" cy="7560945"/>
          </a:xfrm>
          <a:custGeom>
            <a:avLst/>
            <a:gdLst/>
            <a:ahLst/>
            <a:cxnLst/>
            <a:rect l="l" t="t" r="r" b="b"/>
            <a:pathLst>
              <a:path w="10693400" h="7560945">
                <a:moveTo>
                  <a:pt x="10693399" y="7560604"/>
                </a:moveTo>
                <a:lnTo>
                  <a:pt x="0" y="7560604"/>
                </a:lnTo>
                <a:lnTo>
                  <a:pt x="0" y="0"/>
                </a:lnTo>
                <a:lnTo>
                  <a:pt x="10693399" y="0"/>
                </a:lnTo>
                <a:lnTo>
                  <a:pt x="10693399" y="7560604"/>
                </a:lnTo>
                <a:close/>
              </a:path>
            </a:pathLst>
          </a:custGeom>
          <a:solidFill>
            <a:srgbClr val="FFFD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416651" y="397798"/>
            <a:ext cx="9874885" cy="6760845"/>
          </a:xfrm>
          <a:custGeom>
            <a:avLst/>
            <a:gdLst/>
            <a:ahLst/>
            <a:cxnLst/>
            <a:rect l="l" t="t" r="r" b="b"/>
            <a:pathLst>
              <a:path w="9874885" h="6760845">
                <a:moveTo>
                  <a:pt x="9874464" y="6760742"/>
                </a:moveTo>
                <a:lnTo>
                  <a:pt x="0" y="6760742"/>
                </a:lnTo>
                <a:lnTo>
                  <a:pt x="0" y="0"/>
                </a:lnTo>
                <a:lnTo>
                  <a:pt x="9874464" y="0"/>
                </a:lnTo>
                <a:lnTo>
                  <a:pt x="9874464" y="6760742"/>
                </a:lnTo>
                <a:close/>
              </a:path>
            </a:pathLst>
          </a:custGeom>
          <a:solidFill>
            <a:srgbClr val="FDFA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800617" y="6239650"/>
            <a:ext cx="3656965" cy="0"/>
          </a:xfrm>
          <a:custGeom>
            <a:avLst/>
            <a:gdLst/>
            <a:ahLst/>
            <a:cxnLst/>
            <a:rect l="l" t="t" r="r" b="b"/>
            <a:pathLst>
              <a:path w="3656965" h="0">
                <a:moveTo>
                  <a:pt x="0" y="0"/>
                </a:moveTo>
                <a:lnTo>
                  <a:pt x="3656601" y="0"/>
                </a:lnTo>
              </a:path>
            </a:pathLst>
          </a:custGeom>
          <a:ln w="190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6250630" y="6201908"/>
            <a:ext cx="3656965" cy="0"/>
          </a:xfrm>
          <a:custGeom>
            <a:avLst/>
            <a:gdLst/>
            <a:ahLst/>
            <a:cxnLst/>
            <a:rect l="l" t="t" r="r" b="b"/>
            <a:pathLst>
              <a:path w="3656965" h="0">
                <a:moveTo>
                  <a:pt x="0" y="0"/>
                </a:moveTo>
                <a:lnTo>
                  <a:pt x="3656601" y="0"/>
                </a:lnTo>
              </a:path>
            </a:pathLst>
          </a:custGeom>
          <a:ln w="190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64601" y="1350459"/>
            <a:ext cx="6764197" cy="1623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5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64601" y="1350459"/>
            <a:ext cx="6764197" cy="1623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4601" y="1350459"/>
            <a:ext cx="6717665" cy="16236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pc="810"/>
              <a:t>CERTIFICADO</a:t>
            </a:r>
          </a:p>
          <a:p>
            <a:pPr algn="ctr" marL="41910">
              <a:lnSpc>
                <a:spcPct val="100000"/>
              </a:lnSpc>
              <a:spcBef>
                <a:spcPts val="1485"/>
              </a:spcBef>
            </a:pPr>
            <a:r>
              <a:rPr dirty="0" sz="2000" spc="85">
                <a:latin typeface="Times New Roman"/>
                <a:cs typeface="Times New Roman"/>
              </a:rPr>
              <a:t>Certificamos</a:t>
            </a:r>
            <a:r>
              <a:rPr dirty="0" sz="2000" spc="180">
                <a:latin typeface="Times New Roman"/>
                <a:cs typeface="Times New Roman"/>
              </a:rPr>
              <a:t> </a:t>
            </a:r>
            <a:r>
              <a:rPr dirty="0" sz="2000" spc="65">
                <a:latin typeface="Times New Roman"/>
                <a:cs typeface="Times New Roman"/>
              </a:rPr>
              <a:t>para</a:t>
            </a:r>
            <a:r>
              <a:rPr dirty="0" sz="2000" spc="185">
                <a:latin typeface="Times New Roman"/>
                <a:cs typeface="Times New Roman"/>
              </a:rPr>
              <a:t> </a:t>
            </a:r>
            <a:r>
              <a:rPr dirty="0" sz="2000" spc="45">
                <a:latin typeface="Times New Roman"/>
                <a:cs typeface="Times New Roman"/>
              </a:rPr>
              <a:t>os</a:t>
            </a:r>
            <a:r>
              <a:rPr dirty="0" sz="2000" spc="185">
                <a:latin typeface="Times New Roman"/>
                <a:cs typeface="Times New Roman"/>
              </a:rPr>
              <a:t> </a:t>
            </a:r>
            <a:r>
              <a:rPr dirty="0" sz="2000" spc="80">
                <a:latin typeface="Times New Roman"/>
                <a:cs typeface="Times New Roman"/>
              </a:rPr>
              <a:t>devidos</a:t>
            </a:r>
            <a:r>
              <a:rPr dirty="0" sz="2000" spc="185">
                <a:latin typeface="Times New Roman"/>
                <a:cs typeface="Times New Roman"/>
              </a:rPr>
              <a:t> </a:t>
            </a:r>
            <a:r>
              <a:rPr dirty="0" sz="2000" spc="75">
                <a:latin typeface="Times New Roman"/>
                <a:cs typeface="Times New Roman"/>
              </a:rPr>
              <a:t>fins,</a:t>
            </a:r>
            <a:r>
              <a:rPr dirty="0" sz="2000" spc="185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que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73080" y="388328"/>
            <a:ext cx="5142865" cy="730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96290" marR="5080" indent="-784225">
              <a:lnSpc>
                <a:spcPct val="115599"/>
              </a:lnSpc>
              <a:spcBef>
                <a:spcPts val="100"/>
              </a:spcBef>
            </a:pPr>
            <a:r>
              <a:rPr dirty="0" sz="2000" spc="80">
                <a:latin typeface="Times New Roman"/>
                <a:cs typeface="Times New Roman"/>
              </a:rPr>
              <a:t>RENOVAÇÃO</a:t>
            </a:r>
            <a:r>
              <a:rPr dirty="0" sz="2000" spc="190">
                <a:latin typeface="Times New Roman"/>
                <a:cs typeface="Times New Roman"/>
              </a:rPr>
              <a:t> </a:t>
            </a:r>
            <a:r>
              <a:rPr dirty="0" sz="2000" spc="80">
                <a:latin typeface="Times New Roman"/>
                <a:cs typeface="Times New Roman"/>
              </a:rPr>
              <a:t>CARISMÁTICA</a:t>
            </a:r>
            <a:r>
              <a:rPr dirty="0" sz="2000" spc="190">
                <a:latin typeface="Times New Roman"/>
                <a:cs typeface="Times New Roman"/>
              </a:rPr>
              <a:t> </a:t>
            </a:r>
            <a:r>
              <a:rPr dirty="0" sz="2000" spc="80">
                <a:latin typeface="Times New Roman"/>
                <a:cs typeface="Times New Roman"/>
              </a:rPr>
              <a:t>CATÓLICA </a:t>
            </a:r>
            <a:r>
              <a:rPr dirty="0" sz="2000" spc="-484">
                <a:latin typeface="Times New Roman"/>
                <a:cs typeface="Times New Roman"/>
              </a:rPr>
              <a:t> </a:t>
            </a:r>
            <a:r>
              <a:rPr dirty="0" sz="2000" spc="75">
                <a:latin typeface="Times New Roman"/>
                <a:cs typeface="Times New Roman"/>
              </a:rPr>
              <a:t>DIOCESE</a:t>
            </a:r>
            <a:r>
              <a:rPr dirty="0" sz="2000" spc="190">
                <a:latin typeface="Times New Roman"/>
                <a:cs typeface="Times New Roman"/>
              </a:rPr>
              <a:t> </a:t>
            </a:r>
            <a:r>
              <a:rPr dirty="0" sz="2000" spc="45">
                <a:latin typeface="Times New Roman"/>
                <a:cs typeface="Times New Roman"/>
              </a:rPr>
              <a:t>DE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80">
                <a:latin typeface="Times New Roman"/>
                <a:cs typeface="Times New Roman"/>
              </a:rPr>
              <a:t>JACAREZINHO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120" y="0"/>
            <a:ext cx="10688955" cy="7557770"/>
            <a:chOff x="-120" y="0"/>
            <a:chExt cx="10688955" cy="7557770"/>
          </a:xfrm>
        </p:grpSpPr>
        <p:sp>
          <p:nvSpPr>
            <p:cNvPr id="5" name="object 5"/>
            <p:cNvSpPr/>
            <p:nvPr/>
          </p:nvSpPr>
          <p:spPr>
            <a:xfrm>
              <a:off x="165658" y="1318926"/>
              <a:ext cx="4445" cy="2540"/>
            </a:xfrm>
            <a:custGeom>
              <a:avLst/>
              <a:gdLst/>
              <a:ahLst/>
              <a:cxnLst/>
              <a:rect l="l" t="t" r="r" b="b"/>
              <a:pathLst>
                <a:path w="4444" h="2540">
                  <a:moveTo>
                    <a:pt x="0" y="0"/>
                  </a:moveTo>
                  <a:lnTo>
                    <a:pt x="4439" y="0"/>
                  </a:lnTo>
                  <a:lnTo>
                    <a:pt x="4439" y="2540"/>
                  </a:lnTo>
                  <a:lnTo>
                    <a:pt x="0" y="2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20" y="0"/>
              <a:ext cx="1304386" cy="13039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7457" y="127672"/>
              <a:ext cx="10396220" cy="6111240"/>
            </a:xfrm>
            <a:custGeom>
              <a:avLst/>
              <a:gdLst/>
              <a:ahLst/>
              <a:cxnLst/>
              <a:rect l="l" t="t" r="r" b="b"/>
              <a:pathLst>
                <a:path w="10396220" h="6111240">
                  <a:moveTo>
                    <a:pt x="10147" y="1200150"/>
                  </a:moveTo>
                  <a:lnTo>
                    <a:pt x="5651" y="1200150"/>
                  </a:lnTo>
                  <a:lnTo>
                    <a:pt x="5651" y="1201420"/>
                  </a:lnTo>
                  <a:lnTo>
                    <a:pt x="0" y="1201420"/>
                  </a:lnTo>
                  <a:lnTo>
                    <a:pt x="0" y="2890520"/>
                  </a:lnTo>
                  <a:lnTo>
                    <a:pt x="10147" y="2890520"/>
                  </a:lnTo>
                  <a:lnTo>
                    <a:pt x="10147" y="1201420"/>
                  </a:lnTo>
                  <a:lnTo>
                    <a:pt x="10147" y="1200150"/>
                  </a:lnTo>
                  <a:close/>
                </a:path>
                <a:path w="10396220" h="6111240">
                  <a:moveTo>
                    <a:pt x="42633" y="1193800"/>
                  </a:moveTo>
                  <a:lnTo>
                    <a:pt x="32956" y="1193800"/>
                  </a:lnTo>
                  <a:lnTo>
                    <a:pt x="32956" y="1195070"/>
                  </a:lnTo>
                  <a:lnTo>
                    <a:pt x="32486" y="1195070"/>
                  </a:lnTo>
                  <a:lnTo>
                    <a:pt x="32486" y="2890520"/>
                  </a:lnTo>
                  <a:lnTo>
                    <a:pt x="42633" y="2890520"/>
                  </a:lnTo>
                  <a:lnTo>
                    <a:pt x="42633" y="1195070"/>
                  </a:lnTo>
                  <a:lnTo>
                    <a:pt x="42633" y="1193800"/>
                  </a:lnTo>
                  <a:close/>
                </a:path>
                <a:path w="10396220" h="6111240">
                  <a:moveTo>
                    <a:pt x="2891066" y="32283"/>
                  </a:moveTo>
                  <a:lnTo>
                    <a:pt x="1194790" y="32283"/>
                  </a:lnTo>
                  <a:lnTo>
                    <a:pt x="1193673" y="35712"/>
                  </a:lnTo>
                  <a:lnTo>
                    <a:pt x="1192403" y="39090"/>
                  </a:lnTo>
                  <a:lnTo>
                    <a:pt x="1190993" y="42430"/>
                  </a:lnTo>
                  <a:lnTo>
                    <a:pt x="2891066" y="42430"/>
                  </a:lnTo>
                  <a:lnTo>
                    <a:pt x="2891066" y="32283"/>
                  </a:lnTo>
                  <a:close/>
                </a:path>
                <a:path w="10396220" h="6111240">
                  <a:moveTo>
                    <a:pt x="2891066" y="0"/>
                  </a:moveTo>
                  <a:lnTo>
                    <a:pt x="1201496" y="0"/>
                  </a:lnTo>
                  <a:lnTo>
                    <a:pt x="1201496" y="3810"/>
                  </a:lnTo>
                  <a:lnTo>
                    <a:pt x="1200785" y="3810"/>
                  </a:lnTo>
                  <a:lnTo>
                    <a:pt x="1200785" y="10160"/>
                  </a:lnTo>
                  <a:lnTo>
                    <a:pt x="2891066" y="10160"/>
                  </a:lnTo>
                  <a:lnTo>
                    <a:pt x="2891066" y="3810"/>
                  </a:lnTo>
                  <a:lnTo>
                    <a:pt x="2891066" y="0"/>
                  </a:lnTo>
                  <a:close/>
                </a:path>
                <a:path w="10396220" h="6111240">
                  <a:moveTo>
                    <a:pt x="10395598" y="6108509"/>
                  </a:moveTo>
                  <a:lnTo>
                    <a:pt x="10391153" y="6108509"/>
                  </a:lnTo>
                  <a:lnTo>
                    <a:pt x="10391153" y="6111049"/>
                  </a:lnTo>
                  <a:lnTo>
                    <a:pt x="10395598" y="6111049"/>
                  </a:lnTo>
                  <a:lnTo>
                    <a:pt x="10395598" y="61085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84449" y="6253784"/>
              <a:ext cx="1304386" cy="13039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670177" y="4539462"/>
              <a:ext cx="2891155" cy="2890520"/>
            </a:xfrm>
            <a:custGeom>
              <a:avLst/>
              <a:gdLst/>
              <a:ahLst/>
              <a:cxnLst/>
              <a:rect l="l" t="t" r="r" b="b"/>
              <a:pathLst>
                <a:path w="2891154" h="2890520">
                  <a:moveTo>
                    <a:pt x="1690281" y="2880360"/>
                  </a:moveTo>
                  <a:lnTo>
                    <a:pt x="0" y="2880360"/>
                  </a:lnTo>
                  <a:lnTo>
                    <a:pt x="0" y="2886710"/>
                  </a:lnTo>
                  <a:lnTo>
                    <a:pt x="0" y="2890520"/>
                  </a:lnTo>
                  <a:lnTo>
                    <a:pt x="1689569" y="2890520"/>
                  </a:lnTo>
                  <a:lnTo>
                    <a:pt x="1689569" y="2886710"/>
                  </a:lnTo>
                  <a:lnTo>
                    <a:pt x="1690281" y="2886710"/>
                  </a:lnTo>
                  <a:lnTo>
                    <a:pt x="1690281" y="2880360"/>
                  </a:lnTo>
                  <a:close/>
                </a:path>
                <a:path w="2891154" h="2890520">
                  <a:moveTo>
                    <a:pt x="1700072" y="2848089"/>
                  </a:moveTo>
                  <a:lnTo>
                    <a:pt x="0" y="2848089"/>
                  </a:lnTo>
                  <a:lnTo>
                    <a:pt x="0" y="2858236"/>
                  </a:lnTo>
                  <a:lnTo>
                    <a:pt x="1696275" y="2858236"/>
                  </a:lnTo>
                  <a:lnTo>
                    <a:pt x="1697393" y="2854807"/>
                  </a:lnTo>
                  <a:lnTo>
                    <a:pt x="1698663" y="2851429"/>
                  </a:lnTo>
                  <a:lnTo>
                    <a:pt x="1700072" y="2848089"/>
                  </a:lnTo>
                  <a:close/>
                </a:path>
                <a:path w="2891154" h="2890520">
                  <a:moveTo>
                    <a:pt x="2858579" y="0"/>
                  </a:moveTo>
                  <a:lnTo>
                    <a:pt x="2848432" y="0"/>
                  </a:lnTo>
                  <a:lnTo>
                    <a:pt x="2848432" y="1695450"/>
                  </a:lnTo>
                  <a:lnTo>
                    <a:pt x="2848432" y="1696720"/>
                  </a:lnTo>
                  <a:lnTo>
                    <a:pt x="2858109" y="1696720"/>
                  </a:lnTo>
                  <a:lnTo>
                    <a:pt x="2858109" y="1695450"/>
                  </a:lnTo>
                  <a:lnTo>
                    <a:pt x="2858579" y="1695450"/>
                  </a:lnTo>
                  <a:lnTo>
                    <a:pt x="2858579" y="0"/>
                  </a:lnTo>
                  <a:close/>
                </a:path>
                <a:path w="2891154" h="2890520">
                  <a:moveTo>
                    <a:pt x="2891066" y="0"/>
                  </a:moveTo>
                  <a:lnTo>
                    <a:pt x="2880918" y="0"/>
                  </a:lnTo>
                  <a:lnTo>
                    <a:pt x="2880918" y="1689100"/>
                  </a:lnTo>
                  <a:lnTo>
                    <a:pt x="2880918" y="1690370"/>
                  </a:lnTo>
                  <a:lnTo>
                    <a:pt x="2885414" y="1690370"/>
                  </a:lnTo>
                  <a:lnTo>
                    <a:pt x="2885414" y="1689100"/>
                  </a:lnTo>
                  <a:lnTo>
                    <a:pt x="2891066" y="1689100"/>
                  </a:lnTo>
                  <a:lnTo>
                    <a:pt x="28910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96719" y="4199694"/>
            <a:ext cx="8895715" cy="1082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15599"/>
              </a:lnSpc>
              <a:spcBef>
                <a:spcPts val="100"/>
              </a:spcBef>
            </a:pPr>
            <a:r>
              <a:rPr dirty="0" sz="2000" spc="80">
                <a:latin typeface="Times New Roman"/>
                <a:cs typeface="Times New Roman"/>
              </a:rPr>
              <a:t>Participou</a:t>
            </a:r>
            <a:r>
              <a:rPr dirty="0" sz="2000" spc="200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das</a:t>
            </a:r>
            <a:r>
              <a:rPr dirty="0" sz="2000" spc="200">
                <a:latin typeface="Times New Roman"/>
                <a:cs typeface="Times New Roman"/>
              </a:rPr>
              <a:t> </a:t>
            </a:r>
            <a:r>
              <a:rPr dirty="0" sz="2000" spc="75">
                <a:latin typeface="Times New Roman"/>
                <a:cs typeface="Times New Roman"/>
              </a:rPr>
              <a:t>etapas</a:t>
            </a:r>
            <a:r>
              <a:rPr dirty="0" sz="2000" spc="200">
                <a:latin typeface="Times New Roman"/>
                <a:cs typeface="Times New Roman"/>
              </a:rPr>
              <a:t> </a:t>
            </a:r>
            <a:r>
              <a:rPr dirty="0" sz="2000" spc="45">
                <a:latin typeface="Times New Roman"/>
                <a:cs typeface="Times New Roman"/>
              </a:rPr>
              <a:t>de</a:t>
            </a:r>
            <a:r>
              <a:rPr dirty="0" sz="2000" spc="200">
                <a:latin typeface="Times New Roman"/>
                <a:cs typeface="Times New Roman"/>
              </a:rPr>
              <a:t> </a:t>
            </a:r>
            <a:r>
              <a:rPr dirty="0" sz="2000" spc="80" b="1">
                <a:latin typeface="Times New Roman"/>
                <a:cs typeface="Times New Roman"/>
              </a:rPr>
              <a:t>FORMAÇÃO:</a:t>
            </a:r>
            <a:r>
              <a:rPr dirty="0" sz="2000" spc="200" b="1">
                <a:latin typeface="Times New Roman"/>
                <a:cs typeface="Times New Roman"/>
              </a:rPr>
              <a:t> </a:t>
            </a:r>
            <a:r>
              <a:rPr dirty="0" sz="2000" spc="75" b="1">
                <a:latin typeface="Times New Roman"/>
                <a:cs typeface="Times New Roman"/>
              </a:rPr>
              <a:t>MÓDULO</a:t>
            </a:r>
            <a:r>
              <a:rPr dirty="0" sz="2000" spc="200" b="1">
                <a:latin typeface="Times New Roman"/>
                <a:cs typeface="Times New Roman"/>
              </a:rPr>
              <a:t> </a:t>
            </a:r>
            <a:r>
              <a:rPr dirty="0" sz="2000" spc="75" b="1">
                <a:latin typeface="Times New Roman"/>
                <a:cs typeface="Times New Roman"/>
              </a:rPr>
              <a:t>BÁSICO</a:t>
            </a:r>
            <a:r>
              <a:rPr dirty="0" sz="2000" spc="200" b="1">
                <a:latin typeface="Times New Roman"/>
                <a:cs typeface="Times New Roman"/>
              </a:rPr>
              <a:t> </a:t>
            </a:r>
            <a:r>
              <a:rPr dirty="0" sz="2000" spc="80">
                <a:latin typeface="Times New Roman"/>
                <a:cs typeface="Times New Roman"/>
              </a:rPr>
              <a:t>realizada</a:t>
            </a:r>
            <a:r>
              <a:rPr dirty="0" sz="2000" spc="200">
                <a:latin typeface="Times New Roman"/>
                <a:cs typeface="Times New Roman"/>
              </a:rPr>
              <a:t> </a:t>
            </a:r>
            <a:r>
              <a:rPr dirty="0" sz="2000" spc="65">
                <a:latin typeface="Times New Roman"/>
                <a:cs typeface="Times New Roman"/>
              </a:rPr>
              <a:t>pela </a:t>
            </a:r>
            <a:r>
              <a:rPr dirty="0" sz="2000" spc="70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RCC</a:t>
            </a:r>
            <a:r>
              <a:rPr dirty="0" sz="2000" spc="190">
                <a:latin typeface="Times New Roman"/>
                <a:cs typeface="Times New Roman"/>
              </a:rPr>
              <a:t> </a:t>
            </a:r>
            <a:r>
              <a:rPr dirty="0" sz="2000" spc="75">
                <a:latin typeface="Times New Roman"/>
                <a:cs typeface="Times New Roman"/>
              </a:rPr>
              <a:t>diocese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45">
                <a:latin typeface="Times New Roman"/>
                <a:cs typeface="Times New Roman"/>
              </a:rPr>
              <a:t>de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85">
                <a:latin typeface="Times New Roman"/>
                <a:cs typeface="Times New Roman"/>
              </a:rPr>
              <a:t>Jacarezinho,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80">
                <a:latin typeface="Times New Roman"/>
                <a:cs typeface="Times New Roman"/>
              </a:rPr>
              <a:t>Paróquia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80">
                <a:latin typeface="Times New Roman"/>
                <a:cs typeface="Times New Roman"/>
              </a:rPr>
              <a:t>_______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45">
                <a:latin typeface="Times New Roman"/>
                <a:cs typeface="Times New Roman"/>
              </a:rPr>
              <a:t>no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80">
                <a:latin typeface="Times New Roman"/>
                <a:cs typeface="Times New Roman"/>
              </a:rPr>
              <a:t>período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45">
                <a:latin typeface="Times New Roman"/>
                <a:cs typeface="Times New Roman"/>
              </a:rPr>
              <a:t>de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MÊS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a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MÊS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45">
                <a:latin typeface="Times New Roman"/>
                <a:cs typeface="Times New Roman"/>
              </a:rPr>
              <a:t>de </a:t>
            </a:r>
            <a:r>
              <a:rPr dirty="0" sz="2000" spc="-484">
                <a:latin typeface="Times New Roman"/>
                <a:cs typeface="Times New Roman"/>
              </a:rPr>
              <a:t> </a:t>
            </a:r>
            <a:r>
              <a:rPr dirty="0" sz="2000" spc="75">
                <a:latin typeface="Times New Roman"/>
                <a:cs typeface="Times New Roman"/>
              </a:rPr>
              <a:t>AAAA,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85">
                <a:latin typeface="Times New Roman"/>
                <a:cs typeface="Times New Roman"/>
              </a:rPr>
              <a:t>comparecendo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45">
                <a:latin typeface="Times New Roman"/>
                <a:cs typeface="Times New Roman"/>
              </a:rPr>
              <a:t>as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75">
                <a:latin typeface="Times New Roman"/>
                <a:cs typeface="Times New Roman"/>
              </a:rPr>
              <a:t>etapas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80">
                <a:latin typeface="Times New Roman"/>
                <a:cs typeface="Times New Roman"/>
              </a:rPr>
              <a:t>necessárias</a:t>
            </a:r>
            <a:r>
              <a:rPr dirty="0" sz="2000" spc="200">
                <a:latin typeface="Times New Roman"/>
                <a:cs typeface="Times New Roman"/>
              </a:rPr>
              <a:t> </a:t>
            </a:r>
            <a:r>
              <a:rPr dirty="0" sz="2000" spc="70">
                <a:latin typeface="Times New Roman"/>
                <a:cs typeface="Times New Roman"/>
              </a:rPr>
              <a:t>desta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80">
                <a:latin typeface="Times New Roman"/>
                <a:cs typeface="Times New Roman"/>
              </a:rPr>
              <a:t>formação.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6659" y="6332418"/>
            <a:ext cx="3340100" cy="580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75">
                <a:latin typeface="Times New Roman"/>
                <a:cs typeface="Times New Roman"/>
              </a:rPr>
              <a:t>Nome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 spc="80">
                <a:latin typeface="Times New Roman"/>
                <a:cs typeface="Times New Roman"/>
              </a:rPr>
              <a:t>coord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 spc="95">
                <a:latin typeface="Times New Roman"/>
                <a:cs typeface="Times New Roman"/>
              </a:rPr>
              <a:t>Paroquial/GO</a:t>
            </a:r>
            <a:endParaRPr sz="2200">
              <a:latin typeface="Times New Roman"/>
              <a:cs typeface="Times New Roman"/>
            </a:endParaRPr>
          </a:p>
          <a:p>
            <a:pPr marL="370205">
              <a:lnSpc>
                <a:spcPct val="100000"/>
              </a:lnSpc>
              <a:spcBef>
                <a:spcPts val="45"/>
              </a:spcBef>
            </a:pPr>
            <a:r>
              <a:rPr dirty="0" sz="1400" spc="60">
                <a:latin typeface="Times New Roman"/>
                <a:cs typeface="Times New Roman"/>
              </a:rPr>
              <a:t>Coordenador(a)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Paroquial/GO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-120" y="0"/>
            <a:ext cx="10684510" cy="7553325"/>
            <a:chOff x="-120" y="0"/>
            <a:chExt cx="10684510" cy="7553325"/>
          </a:xfrm>
        </p:grpSpPr>
        <p:sp>
          <p:nvSpPr>
            <p:cNvPr id="13" name="object 13"/>
            <p:cNvSpPr/>
            <p:nvPr/>
          </p:nvSpPr>
          <p:spPr>
            <a:xfrm>
              <a:off x="165658" y="6236178"/>
              <a:ext cx="4445" cy="2540"/>
            </a:xfrm>
            <a:custGeom>
              <a:avLst/>
              <a:gdLst/>
              <a:ahLst/>
              <a:cxnLst/>
              <a:rect l="l" t="t" r="r" b="b"/>
              <a:pathLst>
                <a:path w="4444" h="2539">
                  <a:moveTo>
                    <a:pt x="0" y="2540"/>
                  </a:moveTo>
                  <a:lnTo>
                    <a:pt x="4439" y="2540"/>
                  </a:lnTo>
                  <a:lnTo>
                    <a:pt x="4439" y="0"/>
                  </a:lnTo>
                  <a:lnTo>
                    <a:pt x="0" y="0"/>
                  </a:lnTo>
                  <a:lnTo>
                    <a:pt x="0" y="25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120" y="6253784"/>
              <a:ext cx="1304386" cy="129939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27457" y="1318932"/>
              <a:ext cx="10396220" cy="6111240"/>
            </a:xfrm>
            <a:custGeom>
              <a:avLst/>
              <a:gdLst/>
              <a:ahLst/>
              <a:cxnLst/>
              <a:rect l="l" t="t" r="r" b="b"/>
              <a:pathLst>
                <a:path w="10396220" h="6111240">
                  <a:moveTo>
                    <a:pt x="10147" y="3220529"/>
                  </a:moveTo>
                  <a:lnTo>
                    <a:pt x="0" y="3220529"/>
                  </a:lnTo>
                  <a:lnTo>
                    <a:pt x="0" y="4909629"/>
                  </a:lnTo>
                  <a:lnTo>
                    <a:pt x="5651" y="4909629"/>
                  </a:lnTo>
                  <a:lnTo>
                    <a:pt x="5651" y="4910899"/>
                  </a:lnTo>
                  <a:lnTo>
                    <a:pt x="10147" y="4910899"/>
                  </a:lnTo>
                  <a:lnTo>
                    <a:pt x="10147" y="4909629"/>
                  </a:lnTo>
                  <a:lnTo>
                    <a:pt x="10147" y="3220529"/>
                  </a:lnTo>
                  <a:close/>
                </a:path>
                <a:path w="10396220" h="6111240">
                  <a:moveTo>
                    <a:pt x="42633" y="3220529"/>
                  </a:moveTo>
                  <a:lnTo>
                    <a:pt x="32486" y="3220529"/>
                  </a:lnTo>
                  <a:lnTo>
                    <a:pt x="32486" y="4915979"/>
                  </a:lnTo>
                  <a:lnTo>
                    <a:pt x="32956" y="4915979"/>
                  </a:lnTo>
                  <a:lnTo>
                    <a:pt x="32956" y="4917249"/>
                  </a:lnTo>
                  <a:lnTo>
                    <a:pt x="42633" y="4917249"/>
                  </a:lnTo>
                  <a:lnTo>
                    <a:pt x="42633" y="4915979"/>
                  </a:lnTo>
                  <a:lnTo>
                    <a:pt x="42633" y="3220529"/>
                  </a:lnTo>
                  <a:close/>
                </a:path>
                <a:path w="10396220" h="6111240">
                  <a:moveTo>
                    <a:pt x="2891066" y="6100889"/>
                  </a:moveTo>
                  <a:lnTo>
                    <a:pt x="1200785" y="6100889"/>
                  </a:lnTo>
                  <a:lnTo>
                    <a:pt x="1200785" y="6107239"/>
                  </a:lnTo>
                  <a:lnTo>
                    <a:pt x="1201496" y="6107239"/>
                  </a:lnTo>
                  <a:lnTo>
                    <a:pt x="1201496" y="6111049"/>
                  </a:lnTo>
                  <a:lnTo>
                    <a:pt x="2891066" y="6111049"/>
                  </a:lnTo>
                  <a:lnTo>
                    <a:pt x="2891066" y="6107239"/>
                  </a:lnTo>
                  <a:lnTo>
                    <a:pt x="2891066" y="6100889"/>
                  </a:lnTo>
                  <a:close/>
                </a:path>
                <a:path w="10396220" h="6111240">
                  <a:moveTo>
                    <a:pt x="2891066" y="6068619"/>
                  </a:moveTo>
                  <a:lnTo>
                    <a:pt x="1190993" y="6068619"/>
                  </a:lnTo>
                  <a:lnTo>
                    <a:pt x="1192403" y="6071959"/>
                  </a:lnTo>
                  <a:lnTo>
                    <a:pt x="1193673" y="6075337"/>
                  </a:lnTo>
                  <a:lnTo>
                    <a:pt x="1194790" y="6078766"/>
                  </a:lnTo>
                  <a:lnTo>
                    <a:pt x="2891066" y="6078766"/>
                  </a:lnTo>
                  <a:lnTo>
                    <a:pt x="2891066" y="6068619"/>
                  </a:lnTo>
                  <a:close/>
                </a:path>
                <a:path w="10396220" h="6111240">
                  <a:moveTo>
                    <a:pt x="10395598" y="0"/>
                  </a:moveTo>
                  <a:lnTo>
                    <a:pt x="10391153" y="0"/>
                  </a:lnTo>
                  <a:lnTo>
                    <a:pt x="10391153" y="2540"/>
                  </a:lnTo>
                  <a:lnTo>
                    <a:pt x="10395598" y="2540"/>
                  </a:lnTo>
                  <a:lnTo>
                    <a:pt x="103955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84449" y="0"/>
              <a:ext cx="1299801" cy="13039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670177" y="127672"/>
              <a:ext cx="2891155" cy="2890520"/>
            </a:xfrm>
            <a:custGeom>
              <a:avLst/>
              <a:gdLst/>
              <a:ahLst/>
              <a:cxnLst/>
              <a:rect l="l" t="t" r="r" b="b"/>
              <a:pathLst>
                <a:path w="2891154" h="2890520">
                  <a:moveTo>
                    <a:pt x="1690281" y="3810"/>
                  </a:moveTo>
                  <a:lnTo>
                    <a:pt x="1689569" y="3810"/>
                  </a:lnTo>
                  <a:lnTo>
                    <a:pt x="1689569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10160"/>
                  </a:lnTo>
                  <a:lnTo>
                    <a:pt x="1690281" y="10160"/>
                  </a:lnTo>
                  <a:lnTo>
                    <a:pt x="1690281" y="3810"/>
                  </a:lnTo>
                  <a:close/>
                </a:path>
                <a:path w="2891154" h="2890520">
                  <a:moveTo>
                    <a:pt x="1700072" y="42430"/>
                  </a:moveTo>
                  <a:lnTo>
                    <a:pt x="1698663" y="39090"/>
                  </a:lnTo>
                  <a:lnTo>
                    <a:pt x="1697393" y="35712"/>
                  </a:lnTo>
                  <a:lnTo>
                    <a:pt x="1696275" y="32283"/>
                  </a:lnTo>
                  <a:lnTo>
                    <a:pt x="0" y="32283"/>
                  </a:lnTo>
                  <a:lnTo>
                    <a:pt x="0" y="42430"/>
                  </a:lnTo>
                  <a:lnTo>
                    <a:pt x="1700072" y="42430"/>
                  </a:lnTo>
                  <a:close/>
                </a:path>
                <a:path w="2891154" h="2890520">
                  <a:moveTo>
                    <a:pt x="2858579" y="1195070"/>
                  </a:moveTo>
                  <a:lnTo>
                    <a:pt x="2858109" y="1195070"/>
                  </a:lnTo>
                  <a:lnTo>
                    <a:pt x="2858109" y="1193800"/>
                  </a:lnTo>
                  <a:lnTo>
                    <a:pt x="2848432" y="1193800"/>
                  </a:lnTo>
                  <a:lnTo>
                    <a:pt x="2848432" y="1195070"/>
                  </a:lnTo>
                  <a:lnTo>
                    <a:pt x="2848432" y="2890520"/>
                  </a:lnTo>
                  <a:lnTo>
                    <a:pt x="2858579" y="2890520"/>
                  </a:lnTo>
                  <a:lnTo>
                    <a:pt x="2858579" y="1195070"/>
                  </a:lnTo>
                  <a:close/>
                </a:path>
                <a:path w="2891154" h="2890520">
                  <a:moveTo>
                    <a:pt x="2891066" y="1201420"/>
                  </a:moveTo>
                  <a:lnTo>
                    <a:pt x="2885414" y="1201420"/>
                  </a:lnTo>
                  <a:lnTo>
                    <a:pt x="2885414" y="1200150"/>
                  </a:lnTo>
                  <a:lnTo>
                    <a:pt x="2880918" y="1200150"/>
                  </a:lnTo>
                  <a:lnTo>
                    <a:pt x="2880918" y="1201420"/>
                  </a:lnTo>
                  <a:lnTo>
                    <a:pt x="2880918" y="2890520"/>
                  </a:lnTo>
                  <a:lnTo>
                    <a:pt x="2891066" y="2890520"/>
                  </a:lnTo>
                  <a:lnTo>
                    <a:pt x="2891066" y="12014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4184" y="559769"/>
              <a:ext cx="1047438" cy="1533069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7035135" y="6294676"/>
            <a:ext cx="2082800" cy="580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75">
                <a:latin typeface="Times New Roman"/>
                <a:cs typeface="Times New Roman"/>
              </a:rPr>
              <a:t>Nome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 spc="50">
                <a:latin typeface="Times New Roman"/>
                <a:cs typeface="Times New Roman"/>
              </a:rPr>
              <a:t>do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 spc="85">
                <a:latin typeface="Times New Roman"/>
                <a:cs typeface="Times New Roman"/>
              </a:rPr>
              <a:t>Pároco</a:t>
            </a:r>
            <a:endParaRPr sz="2200">
              <a:latin typeface="Times New Roman"/>
              <a:cs typeface="Times New Roman"/>
            </a:endParaRPr>
          </a:p>
          <a:p>
            <a:pPr marL="665480">
              <a:lnSpc>
                <a:spcPct val="100000"/>
              </a:lnSpc>
              <a:spcBef>
                <a:spcPts val="45"/>
              </a:spcBef>
            </a:pPr>
            <a:r>
              <a:rPr dirty="0" sz="1400" spc="50">
                <a:latin typeface="Times New Roman"/>
                <a:cs typeface="Times New Roman"/>
              </a:rPr>
              <a:t>Pároco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15961" y="3317629"/>
            <a:ext cx="365696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8585" algn="l"/>
              </a:tabLst>
            </a:pPr>
            <a:r>
              <a:rPr dirty="0" sz="3000" spc="320">
                <a:latin typeface="Cambria"/>
                <a:cs typeface="Cambria"/>
              </a:rPr>
              <a:t>NOME	</a:t>
            </a:r>
            <a:r>
              <a:rPr dirty="0" sz="3000" spc="365">
                <a:latin typeface="Cambria"/>
                <a:cs typeface="Cambria"/>
              </a:rPr>
              <a:t>COMPLETO</a:t>
            </a:r>
            <a:endParaRPr sz="3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Juliano Budel</dc:creator>
  <cp:keywords>DAFN7R3k4Cw,BADCaoAxXpc</cp:keywords>
  <dc:title>CERTIFICADO DIOCESE</dc:title>
  <dcterms:created xsi:type="dcterms:W3CDTF">2022-11-06T14:25:41Z</dcterms:created>
  <dcterms:modified xsi:type="dcterms:W3CDTF">2022-11-06T14:25:41Z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2022-11-06T00:00:00Z</vt:filetime>
  </property>
  <property fmtid="{D5CDD505-2E9C-101B-9397-08002B2CF9AE}" pid="3" name="Creator">
    <vt:lpwstr>Canva</vt:lpwstr>
  </property>
  <property fmtid="{D5CDD505-2E9C-101B-9397-08002B2CF9AE}" pid="4" name="LastSaved">
    <vt:filetime>2022-11-06T00:00:00Z</vt:filetime>
  </property>
</Properties>
</file>